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63" r:id="rId2"/>
    <p:sldId id="331" r:id="rId3"/>
    <p:sldId id="341" r:id="rId4"/>
    <p:sldId id="354" r:id="rId5"/>
    <p:sldId id="356" r:id="rId6"/>
    <p:sldId id="364" r:id="rId7"/>
    <p:sldId id="365" r:id="rId8"/>
    <p:sldId id="366" r:id="rId9"/>
    <p:sldId id="367" r:id="rId10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 STARTERS" id="{ACC24B29-0CC7-491A-A98A-CF7CBDBE501E}">
          <p14:sldIdLst>
            <p14:sldId id="363"/>
            <p14:sldId id="331"/>
            <p14:sldId id="341"/>
            <p14:sldId id="354"/>
            <p14:sldId id="356"/>
            <p14:sldId id="364"/>
            <p14:sldId id="365"/>
            <p14:sldId id="366"/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6E6E6"/>
    <a:srgbClr val="DC5924"/>
    <a:srgbClr val="B7472A"/>
    <a:srgbClr val="000000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12" autoAdjust="0"/>
    <p:restoredTop sz="84972" autoAdjust="0"/>
  </p:normalViewPr>
  <p:slideViewPr>
    <p:cSldViewPr snapToGrid="0">
      <p:cViewPr varScale="1">
        <p:scale>
          <a:sx n="88" d="100"/>
          <a:sy n="88" d="100"/>
        </p:scale>
        <p:origin x="485" y="62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Relationship Id="rId27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 a</a:t>
            </a:r>
            <a:r>
              <a:rPr lang="en-US" baseline="0" dirty="0"/>
              <a:t>n image and multiple key statements with a strong grid.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05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9/25/2019 2:18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9/25/2019 2:02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97713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18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9/25/2019 2:18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14043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19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9/25/2019 2:02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60885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50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 smtClean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1"/>
          <p:cNvSpPr>
            <a:spLocks noGrp="1"/>
          </p:cNvSpPr>
          <p:nvPr>
            <p:ph type="body" sz="quarter" idx="4294967295"/>
          </p:nvPr>
        </p:nvSpPr>
        <p:spPr>
          <a:xfrm>
            <a:off x="6557818" y="715437"/>
            <a:ext cx="5634182" cy="2713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+mj-lt"/>
              </a:rPr>
              <a:t>2020 Autonomous Snow Plow Competition</a:t>
            </a:r>
          </a:p>
          <a:p>
            <a:pPr algn="ctr"/>
            <a:r>
              <a:rPr lang="en-US" sz="3600" b="0" dirty="0" smtClean="0">
                <a:solidFill>
                  <a:srgbClr val="FFFFFF"/>
                </a:solidFill>
                <a:latin typeface="+mj-lt"/>
              </a:rPr>
              <a:t>January 16</a:t>
            </a:r>
            <a:r>
              <a:rPr lang="en-US" sz="3600" b="0" baseline="30000" dirty="0" smtClean="0">
                <a:solidFill>
                  <a:srgbClr val="FFFFFF"/>
                </a:solidFill>
                <a:latin typeface="+mj-lt"/>
              </a:rPr>
              <a:t>th</a:t>
            </a:r>
            <a:r>
              <a:rPr lang="en-US" sz="3600" b="0" dirty="0" smtClean="0">
                <a:solidFill>
                  <a:srgbClr val="FFFFFF"/>
                </a:solidFill>
                <a:latin typeface="+mj-lt"/>
              </a:rPr>
              <a:t> – 18</a:t>
            </a:r>
            <a:r>
              <a:rPr lang="en-US" sz="3600" b="0" baseline="30000" dirty="0" smtClean="0">
                <a:solidFill>
                  <a:srgbClr val="FFFFFF"/>
                </a:solidFill>
                <a:latin typeface="+mj-lt"/>
              </a:rPr>
              <a:t>th</a:t>
            </a:r>
            <a:r>
              <a:rPr lang="en-US" sz="3600" b="0" dirty="0" smtClean="0">
                <a:solidFill>
                  <a:srgbClr val="FFFFFF"/>
                </a:solidFill>
                <a:latin typeface="+mj-lt"/>
              </a:rPr>
              <a:t>, 2020</a:t>
            </a:r>
            <a:br>
              <a:rPr lang="en-US" sz="3600" b="0" dirty="0" smtClean="0">
                <a:solidFill>
                  <a:srgbClr val="FFFFFF"/>
                </a:solidFill>
                <a:latin typeface="+mj-lt"/>
              </a:rPr>
            </a:br>
            <a:r>
              <a:rPr lang="en-US" sz="3600" b="0" dirty="0" smtClean="0">
                <a:solidFill>
                  <a:srgbClr val="FFFFFF"/>
                </a:solidFill>
                <a:latin typeface="+mj-lt"/>
              </a:rPr>
              <a:t/>
            </a:r>
            <a:br>
              <a:rPr lang="en-US" sz="3600" b="0" dirty="0" smtClean="0">
                <a:solidFill>
                  <a:srgbClr val="FFFFFF"/>
                </a:solidFill>
                <a:latin typeface="+mj-lt"/>
              </a:rPr>
            </a:br>
            <a:r>
              <a:rPr lang="en-US" sz="3600" b="0" dirty="0" smtClean="0">
                <a:solidFill>
                  <a:srgbClr val="FFFFFF"/>
                </a:solidFill>
                <a:latin typeface="+mj-lt"/>
              </a:rPr>
              <a:t>Minneapolis, MN</a:t>
            </a:r>
            <a:endParaRPr lang="en-US" sz="3600" b="0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528" y="5088526"/>
            <a:ext cx="5680414" cy="1769474"/>
          </a:xfrm>
          <a:prstGeom prst="rect">
            <a:avLst/>
          </a:prstGeom>
        </p:spPr>
      </p:pic>
      <p:sp>
        <p:nvSpPr>
          <p:cNvPr id="1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026" name="Picture 2" descr="Image result for minneapolis snow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5" r="35849"/>
          <a:stretch/>
        </p:blipFill>
        <p:spPr bwMode="auto">
          <a:xfrm>
            <a:off x="0" y="0"/>
            <a:ext cx="651052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444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8"/>
          </p:nvPr>
        </p:nvSpPr>
        <p:spPr>
          <a:xfrm>
            <a:off x="155575" y="279656"/>
            <a:ext cx="6043299" cy="3083921"/>
          </a:xfrm>
        </p:spPr>
        <p:txBody>
          <a:bodyPr/>
          <a:lstStyle/>
          <a:p>
            <a:r>
              <a:rPr lang="en-US" dirty="0" smtClean="0"/>
              <a:t>10</a:t>
            </a:r>
            <a:r>
              <a:rPr lang="en-US" baseline="30000" dirty="0" smtClean="0"/>
              <a:t>th</a:t>
            </a:r>
            <a:r>
              <a:rPr lang="en-US" dirty="0" smtClean="0"/>
              <a:t> Annual Competition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307975" y="2767316"/>
            <a:ext cx="5515908" cy="3098284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Committee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Sponsors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Competitors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New Venue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AutoShape 4" descr="https://fruitfulkitchen.org/wp-content/uploads/2017/05/Corn-Flour-vs-Corn-Starch-1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2" name="Picture 4" descr="Image result for Dunwoody College snow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7" r="17127"/>
          <a:stretch/>
        </p:blipFill>
        <p:spPr bwMode="auto">
          <a:xfrm>
            <a:off x="5976283" y="0"/>
            <a:ext cx="62157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28575" y="6492875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2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04343" cy="6831013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4465838"/>
          </a:xfrm>
        </p:spPr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Dunwoody College</a:t>
            </a:r>
            <a:br>
              <a:rPr lang="en-US" b="1" dirty="0" smtClean="0">
                <a:solidFill>
                  <a:srgbClr val="FFFFFF"/>
                </a:solidFill>
              </a:rPr>
            </a:br>
            <a:r>
              <a:rPr lang="en-US" b="1" dirty="0" smtClean="0">
                <a:solidFill>
                  <a:srgbClr val="FFFFFF"/>
                </a:solidFill>
              </a:rPr>
              <a:t>818 Dunwoody Blvd</a:t>
            </a:r>
            <a:br>
              <a:rPr lang="en-US" b="1" dirty="0" smtClean="0">
                <a:solidFill>
                  <a:srgbClr val="FFFFFF"/>
                </a:solidFill>
              </a:rPr>
            </a:br>
            <a:r>
              <a:rPr lang="en-US" b="1" dirty="0" smtClean="0">
                <a:solidFill>
                  <a:srgbClr val="FFFFFF"/>
                </a:solidFill>
              </a:rPr>
              <a:t>Minneapolis, MN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Coincides with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Hockey Day MN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January 18</a:t>
            </a:r>
            <a:r>
              <a:rPr lang="en-US" baseline="30000" dirty="0" smtClean="0">
                <a:solidFill>
                  <a:srgbClr val="FFFFFF"/>
                </a:solidFill>
              </a:rPr>
              <a:t>th</a:t>
            </a:r>
            <a:r>
              <a:rPr lang="en-US" dirty="0" smtClean="0">
                <a:solidFill>
                  <a:srgbClr val="FFFFFF"/>
                </a:solidFill>
              </a:rPr>
              <a:t>, 2020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10,000 hockey fans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Content Placeholder 39"/>
          <p:cNvSpPr>
            <a:spLocks noGrp="1"/>
          </p:cNvSpPr>
          <p:nvPr>
            <p:ph idx="18"/>
          </p:nvPr>
        </p:nvSpPr>
        <p:spPr>
          <a:xfrm>
            <a:off x="7045693" y="419100"/>
            <a:ext cx="4312118" cy="840230"/>
          </a:xfrm>
        </p:spPr>
        <p:txBody>
          <a:bodyPr/>
          <a:lstStyle/>
          <a:p>
            <a:r>
              <a:rPr lang="en-US" dirty="0" smtClean="0"/>
              <a:t>New Venue</a:t>
            </a:r>
            <a:endParaRPr lang="en-US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3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Image result for hockey day mn 2020 logo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9" t="6317" r="20407" b="4736"/>
          <a:stretch/>
        </p:blipFill>
        <p:spPr bwMode="auto">
          <a:xfrm>
            <a:off x="266934" y="4193628"/>
            <a:ext cx="1343304" cy="132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197510" y="839215"/>
            <a:ext cx="707922" cy="13582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C00000"/>
                </a:solidFill>
              </a:rPr>
              <a:t>Snow Plow Comp</a:t>
            </a:r>
            <a:endParaRPr lang="en-US" sz="1400" dirty="0">
              <a:solidFill>
                <a:srgbClr val="C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05432" y="678426"/>
            <a:ext cx="1268362" cy="580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C00000"/>
                </a:solidFill>
              </a:rPr>
              <a:t>Team Parking &amp; Practice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632413" y="1259330"/>
            <a:ext cx="10510" cy="336331"/>
          </a:xfrm>
          <a:prstGeom prst="straightConnector1">
            <a:avLst/>
          </a:prstGeom>
          <a:ln w="44450"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2916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idx="18"/>
          </p:nvPr>
        </p:nvSpPr>
        <p:spPr>
          <a:xfrm>
            <a:off x="982980" y="383958"/>
            <a:ext cx="9921240" cy="2336024"/>
          </a:xfrm>
        </p:spPr>
        <p:txBody>
          <a:bodyPr/>
          <a:lstStyle/>
          <a:p>
            <a:r>
              <a:rPr lang="en-US" dirty="0" smtClean="0"/>
              <a:t>Hotels, Restaurants, etc.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1234440" y="1462103"/>
            <a:ext cx="9669780" cy="1089529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West End of St Louis Park</a:t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3.4 mile drive to Dunwoody campus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4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918097" y="2756380"/>
            <a:ext cx="8302466" cy="3950653"/>
            <a:chOff x="1918097" y="2756380"/>
            <a:chExt cx="8302466" cy="3950653"/>
          </a:xfrm>
        </p:grpSpPr>
        <p:grpSp>
          <p:nvGrpSpPr>
            <p:cNvPr id="6" name="Group 5"/>
            <p:cNvGrpSpPr/>
            <p:nvPr/>
          </p:nvGrpSpPr>
          <p:grpSpPr>
            <a:xfrm>
              <a:off x="1918097" y="2756380"/>
              <a:ext cx="8302466" cy="3950653"/>
              <a:chOff x="2593104" y="2991491"/>
              <a:chExt cx="7153275" cy="304800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3104" y="2991491"/>
                <a:ext cx="7153275" cy="3048000"/>
              </a:xfrm>
              <a:prstGeom prst="rect">
                <a:avLst/>
              </a:prstGeom>
            </p:spPr>
          </p:pic>
          <p:sp>
            <p:nvSpPr>
              <p:cNvPr id="3" name="5-Point Star 2"/>
              <p:cNvSpPr/>
              <p:nvPr/>
            </p:nvSpPr>
            <p:spPr>
              <a:xfrm>
                <a:off x="8747278" y="4233059"/>
                <a:ext cx="416131" cy="331593"/>
              </a:xfrm>
              <a:prstGeom prst="star5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" name="Straight Arrow Connector 4"/>
              <p:cNvCxnSpPr/>
              <p:nvPr/>
            </p:nvCxnSpPr>
            <p:spPr>
              <a:xfrm flipV="1">
                <a:off x="3919893" y="4459327"/>
                <a:ext cx="4881718" cy="56164"/>
              </a:xfrm>
              <a:prstGeom prst="straightConnector1">
                <a:avLst/>
              </a:prstGeom>
              <a:ln w="63500"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8639504" y="3953541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C00000"/>
                  </a:solidFill>
                </a:rPr>
                <a:t>Dunwoody College</a:t>
              </a:r>
              <a:endParaRPr lang="en-US" sz="1200" b="1" dirty="0">
                <a:solidFill>
                  <a:srgbClr val="C00000"/>
                </a:solidFill>
              </a:endParaRPr>
            </a:p>
          </p:txBody>
        </p:sp>
        <p:sp>
          <p:nvSpPr>
            <p:cNvPr id="15" name="5-Point Star 14"/>
            <p:cNvSpPr/>
            <p:nvPr/>
          </p:nvSpPr>
          <p:spPr>
            <a:xfrm>
              <a:off x="2975055" y="4543448"/>
              <a:ext cx="482983" cy="429793"/>
            </a:xfrm>
            <a:prstGeom prst="star5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531532" y="4024915"/>
              <a:ext cx="1219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C00000"/>
                  </a:solidFill>
                </a:rPr>
                <a:t>WEST END</a:t>
              </a:r>
              <a:endParaRPr lang="en-US" sz="1200" b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7218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2471446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Indoor Pits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Tool Crib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Machine Shop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Food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6824312" y="419100"/>
            <a:ext cx="4872413" cy="840230"/>
          </a:xfrm>
        </p:spPr>
        <p:txBody>
          <a:bodyPr/>
          <a:lstStyle/>
          <a:p>
            <a:r>
              <a:rPr lang="en-US" dirty="0" smtClean="0"/>
              <a:t>Work Space </a:t>
            </a:r>
            <a:endParaRPr lang="en-US" dirty="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5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2" r="26615"/>
          <a:stretch/>
        </p:blipFill>
        <p:spPr>
          <a:xfrm>
            <a:off x="0" y="0"/>
            <a:ext cx="6312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182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8"/>
          </p:nvPr>
        </p:nvSpPr>
        <p:spPr>
          <a:xfrm>
            <a:off x="155575" y="279656"/>
            <a:ext cx="7338301" cy="840230"/>
          </a:xfrm>
        </p:spPr>
        <p:txBody>
          <a:bodyPr/>
          <a:lstStyle/>
          <a:p>
            <a:r>
              <a:rPr lang="en-US" dirty="0" smtClean="0"/>
              <a:t>Important Dates</a:t>
            </a:r>
            <a:endParaRPr lang="en-US" dirty="0"/>
          </a:p>
        </p:txBody>
      </p:sp>
      <p:sp>
        <p:nvSpPr>
          <p:cNvPr id="15" name="AutoShape 4" descr="https://fruitfulkitchen.org/wp-content/uploads/2017/05/Corn-Flour-vs-Corn-Starch-1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2" name="Picture 4" descr="Image result for Dunwoody College snow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1" r="28139"/>
          <a:stretch/>
        </p:blipFill>
        <p:spPr bwMode="auto">
          <a:xfrm>
            <a:off x="8374643" y="7937"/>
            <a:ext cx="38173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73688" y="1883120"/>
            <a:ext cx="8219068" cy="435196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FFFFFF"/>
                </a:solidFill>
              </a:rPr>
              <a:t>11/1/2019		Application Forms Due</a:t>
            </a:r>
          </a:p>
          <a:p>
            <a:pPr algn="l"/>
            <a:r>
              <a:rPr lang="en-US" dirty="0" smtClean="0">
                <a:solidFill>
                  <a:srgbClr val="FFFFFF"/>
                </a:solidFill>
              </a:rPr>
              <a:t>12/7/2019	Review Status with Teams</a:t>
            </a:r>
          </a:p>
          <a:p>
            <a:pPr algn="l"/>
            <a:r>
              <a:rPr lang="en-US" dirty="0" smtClean="0">
                <a:solidFill>
                  <a:srgbClr val="FFFFFF"/>
                </a:solidFill>
              </a:rPr>
              <a:t>1/16/2019		Poster Presentations </a:t>
            </a:r>
          </a:p>
          <a:p>
            <a:pPr algn="l"/>
            <a:r>
              <a:rPr lang="en-US" dirty="0" smtClean="0">
                <a:solidFill>
                  <a:srgbClr val="FFFFFF"/>
                </a:solidFill>
              </a:rPr>
              <a:t>1/17/2019		Vehicle Qualification Review</a:t>
            </a:r>
          </a:p>
          <a:p>
            <a:pPr algn="l"/>
            <a:r>
              <a:rPr lang="en-US" dirty="0" smtClean="0">
                <a:solidFill>
                  <a:srgbClr val="FFFFFF"/>
                </a:solidFill>
              </a:rPr>
              <a:t>1/18/2019		Single-I (8am-12pm)</a:t>
            </a:r>
          </a:p>
          <a:p>
            <a:pPr algn="l"/>
            <a:r>
              <a:rPr lang="en-US" dirty="0" smtClean="0">
                <a:solidFill>
                  <a:srgbClr val="FFFFFF"/>
                </a:solidFill>
              </a:rPr>
              <a:t>1/18/2019		Triple-I (12pm-4pm)</a:t>
            </a:r>
          </a:p>
          <a:p>
            <a:pPr algn="l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0" y="6492875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6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5581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977835" y="2287045"/>
            <a:ext cx="4565366" cy="1217769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Single-I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Double-I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6824312" y="419100"/>
            <a:ext cx="4872413" cy="1588127"/>
          </a:xfrm>
        </p:spPr>
        <p:txBody>
          <a:bodyPr/>
          <a:lstStyle/>
          <a:p>
            <a:r>
              <a:rPr lang="en-US" dirty="0" smtClean="0"/>
              <a:t>Competition Fields</a:t>
            </a:r>
            <a:endParaRPr lang="en-US" dirty="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7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86" y="138610"/>
            <a:ext cx="6593770" cy="657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338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8"/>
          </p:nvPr>
        </p:nvSpPr>
        <p:spPr>
          <a:xfrm>
            <a:off x="155575" y="279656"/>
            <a:ext cx="7338301" cy="840230"/>
          </a:xfrm>
        </p:spPr>
        <p:txBody>
          <a:bodyPr/>
          <a:lstStyle/>
          <a:p>
            <a:r>
              <a:rPr lang="en-US" dirty="0" smtClean="0"/>
              <a:t>Vehicle Qualification</a:t>
            </a:r>
            <a:endParaRPr lang="en-US" dirty="0"/>
          </a:p>
        </p:txBody>
      </p:sp>
      <p:sp>
        <p:nvSpPr>
          <p:cNvPr id="15" name="AutoShape 4" descr="https://fruitfulkitchen.org/wp-content/uploads/2017/05/Corn-Flour-vs-Corn-Starch-1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60375" y="1119886"/>
            <a:ext cx="10877392" cy="5492524"/>
            <a:chOff x="460375" y="1119886"/>
            <a:chExt cx="10877392" cy="549252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28018"/>
            <a:stretch/>
          </p:blipFill>
          <p:spPr>
            <a:xfrm>
              <a:off x="460375" y="1119886"/>
              <a:ext cx="5438696" cy="5492524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49917" y="3056429"/>
              <a:ext cx="5387850" cy="3555981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9917" y="1119886"/>
              <a:ext cx="5387850" cy="21429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34598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3654392" y="722642"/>
            <a:ext cx="4872413" cy="840230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9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992" y="2272473"/>
            <a:ext cx="4303212" cy="429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4017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4D224DA3181B4C86223551F685013D" ma:contentTypeVersion="13" ma:contentTypeDescription="Crée un document." ma:contentTypeScope="" ma:versionID="daf39ae08d38e3e7da503d2cd6abe02a">
  <xsd:schema xmlns:xsd="http://www.w3.org/2001/XMLSchema" xmlns:xs="http://www.w3.org/2001/XMLSchema" xmlns:p="http://schemas.microsoft.com/office/2006/metadata/properties" xmlns:ns2="123f7b19-9824-4aa2-bec0-97a407edd427" xmlns:ns3="14d8a9f7-3604-41df-8e5b-c51cff4ebbac" targetNamespace="http://schemas.microsoft.com/office/2006/metadata/properties" ma:root="true" ma:fieldsID="14a67834a749ff52bbff84420c9e58e3" ns2:_="" ns3:_="">
    <xsd:import namespace="123f7b19-9824-4aa2-bec0-97a407edd427"/>
    <xsd:import namespace="14d8a9f7-3604-41df-8e5b-c51cff4ebb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3f7b19-9824-4aa2-bec0-97a407edd4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d8a9f7-3604-41df-8e5b-c51cff4ebbac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E78C9E-4A61-42A3-9D98-E48CC71427F1}"/>
</file>

<file path=customXml/itemProps2.xml><?xml version="1.0" encoding="utf-8"?>
<ds:datastoreItem xmlns:ds="http://schemas.openxmlformats.org/officeDocument/2006/customXml" ds:itemID="{9AEDF1CE-AAEE-40B4-BD17-4411595FF102}"/>
</file>

<file path=customXml/itemProps3.xml><?xml version="1.0" encoding="utf-8"?>
<ds:datastoreItem xmlns:ds="http://schemas.openxmlformats.org/officeDocument/2006/customXml" ds:itemID="{D67D4655-CF62-435C-B749-F546E5D6B196}"/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919</TotalTime>
  <Words>210</Words>
  <Application>Microsoft Office PowerPoint</Application>
  <PresentationFormat>Widescreen</PresentationFormat>
  <Paragraphs>61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Dunwoody College of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STEMLink</dc:title>
  <dc:subject/>
  <dc:creator>Daigle, E.J.</dc:creator>
  <cp:keywords/>
  <dc:description/>
  <cp:lastModifiedBy>Daigle, E.J.</cp:lastModifiedBy>
  <cp:revision>37</cp:revision>
  <dcterms:created xsi:type="dcterms:W3CDTF">2018-03-05T23:31:50Z</dcterms:created>
  <dcterms:modified xsi:type="dcterms:W3CDTF">2019-09-25T19:19:50Z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0x010100844D224DA3181B4C86223551F685013D</vt:lpwstr>
  </property>
</Properties>
</file>

<file path=docProps/thumbnail.jpeg>
</file>